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8B0E-31DD-6B6A-488D-73F761028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58A00-5550-C8CA-6E3C-364F45032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BA2AC-43B3-2642-5DE8-28BDAD10D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BB32-6717-4717-8949-A5642EBC3C7A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A75E-3FCB-C54E-88D1-1CF1B5568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FF6EC-215F-66D7-0495-B9D1230FA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3DD-A4D7-49D2-929F-4A79A9821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13300-04EC-A0B0-275B-4E7337087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F173C-64B5-C04B-DC35-28AAEBB35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9CF71-4B64-05A0-9EB9-5CD3E9ECE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BB32-6717-4717-8949-A5642EBC3C7A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AA154-B840-1BB3-6E56-B2AF0DF0F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BF828-465F-1512-8558-83C8F2E42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3DD-A4D7-49D2-929F-4A79A9821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16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9E4E83-5474-40F7-DBD6-632D145BB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C4A7FB-0BA4-443E-51ED-BB62F59F8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EA8FE-0755-1E2C-FD83-98C77D56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BB32-6717-4717-8949-A5642EBC3C7A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21B9F-6782-0B91-6903-38BBDFE7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39D6A-9FEA-522A-4D40-BAC86B97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3DD-A4D7-49D2-929F-4A79A9821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31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6160-EBBE-3F1B-F28D-BA70DC46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7E5C-0751-B6BD-BC82-07770DE4B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2064D-E87E-EB82-525F-DDEF1D66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BB32-6717-4717-8949-A5642EBC3C7A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22B1B-E754-42C0-E593-AF3A60F51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F1082-1C3C-7AED-E348-2762024B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3DD-A4D7-49D2-929F-4A79A9821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0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9322-D3AE-4D98-3C23-C8DF68938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3C0CF-C94B-7DB2-E796-D1ECCC5CC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20CD2-C139-8959-C2C0-C3CA8C79B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BB32-6717-4717-8949-A5642EBC3C7A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95B1F-B243-12F4-DA7F-69A2A6CA0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8C1AA-BED8-5D9B-45F7-46C9EA9E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3DD-A4D7-49D2-929F-4A79A9821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0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AA7A-C8BA-5389-D2BB-AB2D5477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31D58-BCC0-2D1C-2A2F-1AE67A038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34D75-F6E3-36D7-B580-99678E9FB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F86D2-91A7-668E-D1FD-BA6535612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BB32-6717-4717-8949-A5642EBC3C7A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21390-1BFC-B3FB-4D01-2AEA6A0A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7DB20-A6CD-8F29-BFC8-62BE463A0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3DD-A4D7-49D2-929F-4A79A9821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2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D141-2007-82D7-4EB9-7BD7F0928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92805-AFE8-0AB2-1CF2-05B2DD073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9F3D2-F2A6-9A1E-44D1-8A9D50A16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D8AF10-E579-1EB6-10E3-D6FECA465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92FFE1-1D11-56B1-0786-AE37EBB8D3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E8BA2D-E8D4-3D21-5B7D-505A3187F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BB32-6717-4717-8949-A5642EBC3C7A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CC875B-E54A-15CF-AA58-7A3588341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DC4E29-E138-02D3-3014-E4689B4F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3DD-A4D7-49D2-929F-4A79A9821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6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1684B-7158-DE72-2D98-B001E223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20B637-6EA0-C5BF-0691-63481ACC8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BB32-6717-4717-8949-A5642EBC3C7A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D3620-4F60-A21C-6E45-E96C38CCD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26F43-63FA-4808-7832-50CB4D3D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3DD-A4D7-49D2-929F-4A79A9821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2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612A7-30F8-11D9-C026-767E6CA7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BB32-6717-4717-8949-A5642EBC3C7A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4191A-C83A-9EB0-41F6-9C4A732AA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36A05-E31B-AAF6-E75E-CB05BDB6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3DD-A4D7-49D2-929F-4A79A9821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17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A07D-6A02-C5CC-4D8E-CBFD8DD92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F7A38-13CC-F19E-547D-5466F01C7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C7849-B596-41D3-32BE-62EB1FDD2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7E61A-1E7B-BCE9-120D-F4ABCC43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BB32-6717-4717-8949-A5642EBC3C7A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FF3C4-82C1-A168-AC89-E70146CD9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F925E-0085-2EE8-00A4-E3AAFC5D4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3DD-A4D7-49D2-929F-4A79A9821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59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14ED-D218-E8C6-FFEE-5C3086D6B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D5F85A-C361-0F7E-FFE0-152959DCD4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DD2861-BE7D-C532-50BA-AC8DCA610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373C0-E365-CD84-E44D-3E872D33E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BB32-6717-4717-8949-A5642EBC3C7A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F6F53-118C-EB97-B5D9-5EDF7CD84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1306F-6BA1-006B-79FA-4A2418D1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3DD-A4D7-49D2-929F-4A79A9821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14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0CA35-E853-8D25-4C72-6B463806C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1EE49-5C01-A8EF-0815-3F4BEC9B5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9CD3E-A358-66A0-93DF-EE7F579D91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BBB32-6717-4717-8949-A5642EBC3C7A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6B1B6-A223-37F2-B7F2-E66F866ED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42763-78B2-17F0-8D20-B1598A6BF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813DD-A4D7-49D2-929F-4A79A9821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7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328BC1-06CB-3AD0-F8E8-B05E04462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993" y="0"/>
            <a:ext cx="7800014" cy="5200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38E416-925A-5B07-504C-51EC33552160}"/>
              </a:ext>
            </a:extLst>
          </p:cNvPr>
          <p:cNvSpPr txBox="1"/>
          <p:nvPr/>
        </p:nvSpPr>
        <p:spPr>
          <a:xfrm>
            <a:off x="2195993" y="5200009"/>
            <a:ext cx="7800014" cy="954107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Impact" panose="020B0806030902050204" pitchFamily="34" charset="0"/>
              </a:rPr>
              <a:t>Giancarlo Stanton (2017)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Impact" panose="020B0806030902050204" pitchFamily="34" charset="0"/>
              </a:rPr>
              <a:t>.281 AVG, 59 Home Runs, 132 RBI, 123 Runs</a:t>
            </a:r>
          </a:p>
        </p:txBody>
      </p:sp>
    </p:spTree>
    <p:extLst>
      <p:ext uri="{BB962C8B-B14F-4D97-AF65-F5344CB8AC3E}">
        <p14:creationId xmlns:p14="http://schemas.microsoft.com/office/powerpoint/2010/main" val="1895098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38E416-925A-5B07-504C-51EC33552160}"/>
              </a:ext>
            </a:extLst>
          </p:cNvPr>
          <p:cNvSpPr txBox="1"/>
          <p:nvPr/>
        </p:nvSpPr>
        <p:spPr>
          <a:xfrm>
            <a:off x="2195993" y="5200009"/>
            <a:ext cx="7800014" cy="954107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Impact" panose="020B0806030902050204" pitchFamily="34" charset="0"/>
              </a:rPr>
              <a:t>Clayton Kershaw (2014)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Impact" panose="020B0806030902050204" pitchFamily="34" charset="0"/>
              </a:rPr>
              <a:t>21 Wins, 1.77 ERA, 239 Strikeouts, 0.86 WHIP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F3D1EB-F4B7-BB08-2ABF-5BD2F409D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993" y="0"/>
            <a:ext cx="7801764" cy="52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67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38E416-925A-5B07-504C-51EC33552160}"/>
              </a:ext>
            </a:extLst>
          </p:cNvPr>
          <p:cNvSpPr txBox="1"/>
          <p:nvPr/>
        </p:nvSpPr>
        <p:spPr>
          <a:xfrm>
            <a:off x="3296173" y="5948494"/>
            <a:ext cx="5948495" cy="830997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Fernando Rodney (2012)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0.60 ERA, 48 Saves, 76 Strikeouts, 0.78 WHIP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77490-1BDA-7D34-447F-A92A09C6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73" y="-1"/>
            <a:ext cx="5948495" cy="594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99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38E416-925A-5B07-504C-51EC33552160}"/>
              </a:ext>
            </a:extLst>
          </p:cNvPr>
          <p:cNvSpPr txBox="1"/>
          <p:nvPr/>
        </p:nvSpPr>
        <p:spPr>
          <a:xfrm>
            <a:off x="2195993" y="5200009"/>
            <a:ext cx="7800014" cy="954107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Impact" panose="020B0806030902050204" pitchFamily="34" charset="0"/>
              </a:rPr>
              <a:t>Aaron Judge (2022)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Impact" panose="020B0806030902050204" pitchFamily="34" charset="0"/>
              </a:rPr>
              <a:t>.311 AVG, 62 Home Runs, 131 RBI, 133 Runs, 16 Steals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A9B28-C416-749B-E387-97A82AD86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992" y="0"/>
            <a:ext cx="7800015" cy="52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33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38E416-925A-5B07-504C-51EC33552160}"/>
              </a:ext>
            </a:extLst>
          </p:cNvPr>
          <p:cNvSpPr txBox="1"/>
          <p:nvPr/>
        </p:nvSpPr>
        <p:spPr>
          <a:xfrm>
            <a:off x="2195993" y="5850010"/>
            <a:ext cx="7800014" cy="954107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Impact" panose="020B0806030902050204" pitchFamily="34" charset="0"/>
              </a:rPr>
              <a:t>Cody Bellinger (2019)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Impact" panose="020B0806030902050204" pitchFamily="34" charset="0"/>
              </a:rPr>
              <a:t>.305 AVG, 47 Home Runs, 115 RBI, 121 Runs, 15 Steals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985BE9-F4E0-EBD8-1B66-6F85D6260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993" y="-1"/>
            <a:ext cx="7800014" cy="585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21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71DE-F732-AD86-252C-302CAFCD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player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1512-B323-0BDF-C9E9-36F55A835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825625"/>
            <a:ext cx="11049000" cy="4351338"/>
          </a:xfrm>
        </p:spPr>
        <p:txBody>
          <a:bodyPr/>
          <a:lstStyle/>
          <a:p>
            <a:r>
              <a:rPr lang="en-US" dirty="0"/>
              <a:t>Gerrit Cole (2019) – 20 Wins, 2.50 ERA, 326 Strikeouts, 0.90 WHIP</a:t>
            </a:r>
          </a:p>
          <a:p>
            <a:r>
              <a:rPr lang="en-US" dirty="0"/>
              <a:t>Justin Verlander (2011) – 24 Wins, 2.40 ERA, 250 Strikeouts, 0.92 WHIP</a:t>
            </a:r>
          </a:p>
          <a:p>
            <a:r>
              <a:rPr lang="en-US" dirty="0"/>
              <a:t>Jose Reyes (2007) - .280 AVG, 12 Home Runs, 57 RBI, 119 Runs, 78 Steals</a:t>
            </a:r>
          </a:p>
        </p:txBody>
      </p:sp>
    </p:spTree>
    <p:extLst>
      <p:ext uri="{BB962C8B-B14F-4D97-AF65-F5344CB8AC3E}">
        <p14:creationId xmlns:p14="http://schemas.microsoft.com/office/powerpoint/2010/main" val="2092613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151</Words>
  <Application>Microsoft Office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player ideas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Rogers, Carter J</dc:creator>
  <cp:lastModifiedBy>Rogers, Carter J</cp:lastModifiedBy>
  <cp:revision>1</cp:revision>
  <dcterms:created xsi:type="dcterms:W3CDTF">2023-04-22T13:39:32Z</dcterms:created>
  <dcterms:modified xsi:type="dcterms:W3CDTF">2023-04-22T14:22:11Z</dcterms:modified>
</cp:coreProperties>
</file>